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0265FE74-AFFB-C74C-8F19-DD8B2360ACEF}" type="datetimeFigureOut">
              <a:rPr lang="en-US" smtClean="0"/>
              <a:t>7/3/11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47A836-DB27-FA44-A8F4-9082FE737A2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Obstetrics and </a:t>
            </a:r>
            <a:r>
              <a:rPr lang="en-US" dirty="0" smtClean="0"/>
              <a:t>G</a:t>
            </a:r>
            <a:r>
              <a:rPr lang="en-US" dirty="0" smtClean="0"/>
              <a:t>ynaecology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Malcolm Padwick MD FRCOG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33400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Gynaecology.me.uk</a:t>
            </a:r>
            <a:endParaRPr lang="en-US" dirty="0" smtClean="0"/>
          </a:p>
          <a:p>
            <a:r>
              <a:rPr lang="en-US" dirty="0" smtClean="0"/>
              <a:t>Lectures for download</a:t>
            </a:r>
          </a:p>
          <a:p>
            <a:r>
              <a:rPr lang="en-US" dirty="0" err="1" smtClean="0"/>
              <a:t>careersO&amp;G</a:t>
            </a:r>
            <a:endParaRPr lang="en-US" dirty="0"/>
          </a:p>
        </p:txBody>
      </p:sp>
    </p:spTree>
  </p:cSld>
  <p:clrMapOvr>
    <a:masterClrMapping/>
  </p:clrMapOvr>
  <mc:AlternateContent>
    <mc:Choice xmlns:mp="http://schemas.microsoft.com/office/mac/powerpoint/2008/main" Requires="mp">
      <mp:transition>
        <mp:cube dir="r"/>
      </mp:transition>
    </mc:Choice>
    <mc:Fallback>
      <p:transition>
        <p:cover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Obstetrics</a:t>
            </a:r>
            <a:endParaRPr lang="en-US" dirty="0"/>
          </a:p>
        </p:txBody>
      </p:sp>
      <p:pic>
        <p:nvPicPr>
          <p:cNvPr id="13" name="Picture 12" descr="9083016-happy-young-pregnant-woman-and-her-doctor-in-hospit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524000"/>
            <a:ext cx="6197600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06902" y="1905000"/>
            <a:ext cx="5718048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All antenatal care</a:t>
            </a:r>
          </a:p>
          <a:p>
            <a:r>
              <a:rPr lang="en-US" dirty="0" smtClean="0"/>
              <a:t>All care during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All related care </a:t>
            </a:r>
            <a:r>
              <a:rPr lang="en-US" dirty="0" err="1" smtClean="0"/>
              <a:t>upto</a:t>
            </a:r>
            <a:r>
              <a:rPr lang="en-US" dirty="0" smtClean="0"/>
              <a:t> 6 weeks after delivery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Obstetrics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Gynaecology</a:t>
            </a:r>
            <a:endParaRPr lang="en-US" dirty="0"/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1600200"/>
            <a:ext cx="4360933" cy="441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5000" y="1600200"/>
            <a:ext cx="2209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women’s     problems</a:t>
            </a:r>
          </a:p>
          <a:p>
            <a:endParaRPr lang="en-US" dirty="0" smtClean="0"/>
          </a:p>
          <a:p>
            <a:r>
              <a:rPr lang="en-US" dirty="0" smtClean="0"/>
              <a:t>Infertility</a:t>
            </a:r>
          </a:p>
          <a:p>
            <a:endParaRPr lang="en-US" dirty="0" smtClean="0"/>
          </a:p>
          <a:p>
            <a:r>
              <a:rPr lang="en-US" dirty="0" err="1" smtClean="0"/>
              <a:t>Urogynaecolgy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cancer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choose </a:t>
            </a:r>
            <a:r>
              <a:rPr lang="en-US" dirty="0" err="1" smtClean="0"/>
              <a:t>Obs</a:t>
            </a:r>
            <a:r>
              <a:rPr lang="en-US" dirty="0" smtClean="0"/>
              <a:t> &amp; </a:t>
            </a:r>
            <a:r>
              <a:rPr lang="en-US" dirty="0" err="1" smtClean="0"/>
              <a:t>Gynae</a:t>
            </a:r>
            <a:r>
              <a:rPr lang="en-US" dirty="0" smtClean="0"/>
              <a:t> ?</a:t>
            </a:r>
            <a:endParaRPr lang="en-US" dirty="0"/>
          </a:p>
        </p:txBody>
      </p:sp>
      <p:pic>
        <p:nvPicPr>
          <p:cNvPr id="3" name="Picture 2" descr="Moth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1524000"/>
            <a:ext cx="50800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3296528"/>
          </a:xfrm>
        </p:spPr>
        <p:txBody>
          <a:bodyPr>
            <a:normAutofit/>
          </a:bodyPr>
          <a:lstStyle/>
          <a:p>
            <a:r>
              <a:rPr lang="en-US" dirty="0" smtClean="0"/>
              <a:t>Team worker  -  multi-disciplined</a:t>
            </a:r>
          </a:p>
          <a:p>
            <a:r>
              <a:rPr lang="en-US" dirty="0" smtClean="0"/>
              <a:t>Cope with extreme pressure</a:t>
            </a:r>
          </a:p>
          <a:p>
            <a:r>
              <a:rPr lang="en-US" dirty="0" smtClean="0"/>
              <a:t>Deal with bad news</a:t>
            </a:r>
          </a:p>
          <a:p>
            <a:r>
              <a:rPr lang="en-US" dirty="0" smtClean="0"/>
              <a:t>Like shift work</a:t>
            </a:r>
          </a:p>
          <a:p>
            <a:r>
              <a:rPr lang="en-US" dirty="0" smtClean="0"/>
              <a:t>Opportunity for very high tech surgery or keep it very simple </a:t>
            </a:r>
          </a:p>
          <a:p>
            <a:r>
              <a:rPr lang="en-US" dirty="0" smtClean="0"/>
              <a:t>Long hours if you like private practice</a:t>
            </a:r>
          </a:p>
          <a:p>
            <a:r>
              <a:rPr lang="en-US" dirty="0" smtClean="0"/>
              <a:t>About 10 years of training after qualifying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of doctor 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Metro.thmx</Template>
  <TotalTime>240</TotalTime>
  <Words>92</Words>
  <Application>Microsoft Macintosh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Obstetrics and Gynaecology</vt:lpstr>
      <vt:lpstr>Obstetrics</vt:lpstr>
      <vt:lpstr>Obstetrics</vt:lpstr>
      <vt:lpstr>Gynaecology</vt:lpstr>
      <vt:lpstr>Why choose Obs &amp; Gynae ?</vt:lpstr>
      <vt:lpstr>What type of doctor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Obstetrics and Gynaecology</dc:title>
  <dc:creator>Malcolm Padwick</dc:creator>
  <cp:lastModifiedBy>Malcolm Padwick</cp:lastModifiedBy>
  <cp:revision>11</cp:revision>
  <dcterms:created xsi:type="dcterms:W3CDTF">2011-07-03T09:03:24Z</dcterms:created>
  <dcterms:modified xsi:type="dcterms:W3CDTF">2011-07-03T13:03:52Z</dcterms:modified>
</cp:coreProperties>
</file>